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ecursiv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24" Type="http://schemas.openxmlformats.org/officeDocument/2006/relationships/font" Target="fonts/Recursive-bold.fntdata"/><Relationship Id="rId12" Type="http://schemas.openxmlformats.org/officeDocument/2006/relationships/slide" Target="slides/slide7.xml"/><Relationship Id="rId23" Type="http://schemas.openxmlformats.org/officeDocument/2006/relationships/font" Target="fonts/Recursiv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5c863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5c863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b517f8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b517f8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0de9f69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0de9f69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b517f84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b517f84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5c863b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5c863b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5c863b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5c863b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2a454ff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2a454ff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2a454ff2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2a454ff2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2a454ff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2a454ff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2a454ff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2a454ff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2a454ff2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2a454ff2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2a454ff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2a454ff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2a454ff2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2a454ff2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124550" y="1080688"/>
            <a:ext cx="6894900" cy="22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MICROCONTROLLERS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TYPES AND APPLICATIONS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Monitorizarea Panourilor Solare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4" name="Google Shape;174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330602"/>
            <a:ext cx="4351774" cy="25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611" y="1162463"/>
            <a:ext cx="4006618" cy="28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Testarea prototipurilor a plăcilor din așchii de lemn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83" name="Google Shape;183;p23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 title="IMG_61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225950"/>
            <a:ext cx="4030602" cy="302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 title="IMG_614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27187" y="1604186"/>
            <a:ext cx="3025874" cy="22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 title="E7467BAA-13D7-4AFC-BDCE-6DE6FFA30102_4_5005_c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5650" y="1224488"/>
            <a:ext cx="2269400" cy="3025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Automatizarea asamblarii pensulelor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FF8F4644-491D-48BC-B5B2-46438F0732B6_1_105_c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525" y="1091475"/>
            <a:ext cx="2641599" cy="35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13CBFDA1-0E2F-412A-94AE-7FCF0C4D53B0_1_102_o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00" y="1158675"/>
            <a:ext cx="4516951" cy="338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211" name="Google Shape;2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3" name="Google Shape;213;p25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5" name="Google Shape;215;p25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5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5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Curpins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Introducere in microcontrolere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Ce sunt microcontrolerele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de dezvoltare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Utilizari zilnice &amp;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entry-level : Arduino vs </a:t>
            </a:r>
            <a:r>
              <a:rPr lang="ro"/>
              <a:t>ESP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Live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Proiectele Noastre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Monitorizarea panourilor solare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Testarea prototipurilor a plăcilor din așchii de lemn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Q&amp;A</a:t>
            </a:r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3531275" y="484900"/>
            <a:ext cx="5118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Ce sunt microcontrolerele?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882000" y="1281450"/>
            <a:ext cx="36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Microcontrolerele sunt circuite integrate mici care conțin un procesor, memorie și dispozitive periferice, utilizate pentru a controla diverse dispozitive electronice.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150" y="1281438"/>
            <a:ext cx="4394526" cy="219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Plăci de dezvoltare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 flipH="1">
            <a:off x="3224462" y="484864"/>
            <a:ext cx="54255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11700" y="1322725"/>
            <a:ext cx="36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Plăcile de dezvoltare sunt platforme hardware care integrează un microcontroler și componente auxiliare, facilitând programarea și testarea rapidă a proiectelor electronice.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517" y="896025"/>
            <a:ext cx="4545908" cy="34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3879450" y="466325"/>
            <a:ext cx="4770600" cy="18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530000" y="1261650"/>
            <a:ext cx="46692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Microcontrolerele și plăcile de dezvoltare sunt folosite zilnic în: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1. Aplicații IoT (Internet of Things)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Smart Home (termostate, becuri inteligente, sisteme de securitate)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Wearables (ceasuri smart, trackere de fitness)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Agricultură inteligentă (senzori de umiditate, irigații automate)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Monitorizare industrială (senzori de temperatură, control motoare)</a:t>
            </a:r>
            <a:endParaRPr sz="14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575" y="1119700"/>
            <a:ext cx="3735875" cy="22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 flipH="1" rot="10800000">
            <a:off x="3730625" y="484975"/>
            <a:ext cx="49197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82575" y="1247438"/>
            <a:ext cx="42600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Dispozitive folosite in fiecare zi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Electrocasnice (frigidere, mașini de spălat, aer condiționat)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Automobile (sisteme de navigație, senzori de parcare)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Jucării și drone (control motoare, senzori de mișcare)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Automatizări (roboți, sisteme de deschidere uși)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850" y="1520787"/>
            <a:ext cx="3839853" cy="215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1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482575" y="1247452"/>
            <a:ext cx="50439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 ce sunt ideale pentru IoT?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Consum redus de energie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Conectivitate (Wi-Fi, Bluetooth, LoRa)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Procesare în timp real la cost mic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(Plăci populare pentru IoT: ESP32, Arduino IoT Cloud, Raspberry Pi, NodeMCU.)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475" y="1151288"/>
            <a:ext cx="3145225" cy="31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Plăci</a:t>
            </a: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 entry-level : Arduino vs ESP 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 flipH="1" rot="10800000">
            <a:off x="7352100" y="484975"/>
            <a:ext cx="12981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0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0"/>
          <p:cNvSpPr txBox="1"/>
          <p:nvPr/>
        </p:nvSpPr>
        <p:spPr>
          <a:xfrm>
            <a:off x="15640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5285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ESP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452800" y="1455825"/>
            <a:ext cx="39327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2-32 KB SRAM, 32 KB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8 bit (16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Necesita 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shield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extern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20-30 lei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Limită (necesită module extra)	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727825" y="1455825"/>
            <a:ext cx="42315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	80-520 KB SRAM, 4-16 MB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32 bit (80-240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Vine cu ele din fabrica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20-50 lei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Excelent (Wi-Fi integrat, MQTT, HTTP)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Live Demo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>
            <a:off x="2203925" y="484950"/>
            <a:ext cx="644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Arduino vs ESP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Arduino IDE vs ESP-IDF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